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5" r:id="rId3"/>
    <p:sldId id="266" r:id="rId4"/>
    <p:sldId id="264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CC186-9FE2-49F6-9A20-349EB7E4D5F3}" type="datetimeFigureOut">
              <a:rPr lang="en-CY" smtClean="0"/>
              <a:t>31/08/2024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43DF3-AA1F-41EE-8967-35750742862E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3836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843DF3-AA1F-41EE-8967-35750742862E}" type="slidenum">
              <a:rPr lang="en-CY" smtClean="0"/>
              <a:t>4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12209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2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6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1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43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7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28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95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6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2D82-48AB-40EC-8F40-DD61543D8F11}" type="datetimeFigureOut">
              <a:rPr lang="en-GB" smtClean="0"/>
              <a:t>31/08/2024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948A-12BF-4403-9CAC-E4A1B609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11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4903608"/>
            <a:ext cx="9144000" cy="24622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GB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25th Annual Meeting of the Association for Educational Assessment – Europe</a:t>
            </a:r>
            <a:r>
              <a:rPr lang="en-US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,</a:t>
            </a:r>
            <a:r>
              <a:rPr lang="en-GB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 06-09 November 2024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1102519"/>
          </a:xfrm>
        </p:spPr>
        <p:txBody>
          <a:bodyPr/>
          <a:lstStyle/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71600" y="2419350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Authors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3011398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Acknowledgments (if required)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F4B4FEF-4C8F-F54F-8121-26D1AF7BC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" y="-6260"/>
            <a:ext cx="3345939" cy="128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93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7151"/>
            <a:ext cx="7772400" cy="533399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Slide title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90550"/>
            <a:ext cx="8839200" cy="4238624"/>
          </a:xfrm>
        </p:spPr>
        <p:txBody>
          <a:bodyPr/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Content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B2A0EC-4164-AB2B-2A82-E5761238E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137" y="4443729"/>
            <a:ext cx="1676400" cy="64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7151"/>
            <a:ext cx="7772400" cy="533399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Slide title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90550"/>
            <a:ext cx="8839200" cy="4238624"/>
          </a:xfrm>
        </p:spPr>
        <p:txBody>
          <a:bodyPr/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Content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B60BD05-A713-E66E-1B0B-874FBBCA2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137" y="4443729"/>
            <a:ext cx="1676400" cy="64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83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5581"/>
            <a:ext cx="6400800" cy="10287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Any questions?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6200" cy="51435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9D99A4-F92D-41DC-AFFE-0A9DEC5B9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63" y="1345628"/>
            <a:ext cx="7773074" cy="12254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F0B770-8379-5016-C802-151CB1398CF5}"/>
              </a:ext>
            </a:extLst>
          </p:cNvPr>
          <p:cNvSpPr txBox="1"/>
          <p:nvPr/>
        </p:nvSpPr>
        <p:spPr>
          <a:xfrm>
            <a:off x="-592" y="4897279"/>
            <a:ext cx="9144000" cy="24622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GB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25th Annual Meeting of the Association for Educational Assessment – Europe</a:t>
            </a:r>
            <a:r>
              <a:rPr lang="en-US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,</a:t>
            </a:r>
            <a:r>
              <a:rPr lang="en-GB" sz="1000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 06-09 November 2024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38650CC-5FD9-8EEF-B43D-7DC47B15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" y="-6260"/>
            <a:ext cx="3345939" cy="128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172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48</Words>
  <Application>Microsoft Office PowerPoint</Application>
  <PresentationFormat>On-screen Show (16:9)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FreeSans</vt:lpstr>
      <vt:lpstr>Office Theme</vt:lpstr>
      <vt:lpstr>Presentation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Kyriakos</dc:creator>
  <cp:lastModifiedBy>ctherap</cp:lastModifiedBy>
  <cp:revision>10</cp:revision>
  <dcterms:created xsi:type="dcterms:W3CDTF">2020-10-19T13:49:20Z</dcterms:created>
  <dcterms:modified xsi:type="dcterms:W3CDTF">2024-08-31T08:36:37Z</dcterms:modified>
</cp:coreProperties>
</file>